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644" y="-102"/>
      </p:cViewPr>
      <p:guideLst>
        <p:guide orient="horz" pos="96"/>
        <p:guide pos="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2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04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72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0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55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43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725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80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5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015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294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8EBBC-8274-43CE-94E3-F302499C02BD}" type="datetimeFigureOut">
              <a:rPr lang="en-US" smtClean="0"/>
              <a:t>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A9010-F2ED-4B94-B8BB-4130476FCD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Arrow 8"/>
          <p:cNvSpPr/>
          <p:nvPr/>
        </p:nvSpPr>
        <p:spPr>
          <a:xfrm>
            <a:off x="457200" y="1600200"/>
            <a:ext cx="8305800" cy="20574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2209800"/>
            <a:ext cx="1295400" cy="8208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Draft Document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19500" y="2209800"/>
            <a:ext cx="1295400" cy="8208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</a:rPr>
              <a:t>Production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23772" y="2209800"/>
            <a:ext cx="1295400" cy="8208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</a:rPr>
              <a:t>Release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114550" y="14478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Communications</a:t>
            </a:r>
            <a:endParaRPr lang="en-US" sz="105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609600" y="14478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Special Events</a:t>
            </a:r>
            <a:endParaRPr lang="en-US" sz="1050" b="1" dirty="0"/>
          </a:p>
        </p:txBody>
      </p:sp>
      <p:cxnSp>
        <p:nvCxnSpPr>
          <p:cNvPr id="20" name="Straight Arrow Connector 19"/>
          <p:cNvCxnSpPr>
            <a:stCxn id="19" idx="2"/>
            <a:endCxn id="4" idx="0"/>
          </p:cNvCxnSpPr>
          <p:nvPr/>
        </p:nvCxnSpPr>
        <p:spPr>
          <a:xfrm>
            <a:off x="1257300" y="1981200"/>
            <a:ext cx="0" cy="2286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4" idx="3"/>
            <a:endCxn id="10" idx="2"/>
          </p:cNvCxnSpPr>
          <p:nvPr/>
        </p:nvCxnSpPr>
        <p:spPr>
          <a:xfrm flipV="1">
            <a:off x="1905000" y="1981200"/>
            <a:ext cx="857250" cy="639041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2114550" y="2209800"/>
            <a:ext cx="1295400" cy="8208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>
                <a:solidFill>
                  <a:schemeClr val="tx1"/>
                </a:solidFill>
              </a:rPr>
              <a:t>Editorial Review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4" name="Straight Arrow Connector 23"/>
          <p:cNvCxnSpPr>
            <a:stCxn id="10" idx="1"/>
            <a:endCxn id="19" idx="3"/>
          </p:cNvCxnSpPr>
          <p:nvPr/>
        </p:nvCxnSpPr>
        <p:spPr>
          <a:xfrm flipH="1">
            <a:off x="1905000" y="1714500"/>
            <a:ext cx="20955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ounded Rectangle 25"/>
          <p:cNvSpPr/>
          <p:nvPr/>
        </p:nvSpPr>
        <p:spPr>
          <a:xfrm>
            <a:off x="2878281" y="33909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Communications</a:t>
            </a:r>
            <a:endParaRPr lang="en-US" sz="105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09600" y="33909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Member</a:t>
            </a:r>
            <a:endParaRPr lang="en-US" sz="1050" b="1" dirty="0"/>
          </a:p>
        </p:txBody>
      </p:sp>
      <p:cxnSp>
        <p:nvCxnSpPr>
          <p:cNvPr id="28" name="Elbow Connector 27"/>
          <p:cNvCxnSpPr>
            <a:stCxn id="5" idx="2"/>
            <a:endCxn id="26" idx="1"/>
          </p:cNvCxnSpPr>
          <p:nvPr/>
        </p:nvCxnSpPr>
        <p:spPr>
          <a:xfrm rot="16200000" flipH="1">
            <a:off x="2506806" y="3286125"/>
            <a:ext cx="626918" cy="116031"/>
          </a:xfrm>
          <a:prstGeom prst="bent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6" idx="3"/>
            <a:endCxn id="6" idx="2"/>
          </p:cNvCxnSpPr>
          <p:nvPr/>
        </p:nvCxnSpPr>
        <p:spPr>
          <a:xfrm flipV="1">
            <a:off x="4173681" y="3030682"/>
            <a:ext cx="93519" cy="626918"/>
          </a:xfrm>
          <a:prstGeom prst="bentConnector2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8" name="Straight Arrow Connector 2047"/>
          <p:cNvCxnSpPr>
            <a:stCxn id="27" idx="0"/>
            <a:endCxn id="4" idx="2"/>
          </p:cNvCxnSpPr>
          <p:nvPr/>
        </p:nvCxnSpPr>
        <p:spPr>
          <a:xfrm flipV="1">
            <a:off x="1257300" y="3030682"/>
            <a:ext cx="0" cy="3602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5124450" y="1454727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Communications</a:t>
            </a:r>
            <a:endParaRPr lang="en-US" sz="1050" b="1" dirty="0"/>
          </a:p>
        </p:txBody>
      </p:sp>
      <p:sp>
        <p:nvSpPr>
          <p:cNvPr id="35" name="Rounded Rectangle 34"/>
          <p:cNvSpPr/>
          <p:nvPr/>
        </p:nvSpPr>
        <p:spPr>
          <a:xfrm>
            <a:off x="3619500" y="1454727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Special Events</a:t>
            </a:r>
            <a:endParaRPr lang="en-US" sz="1050" b="1" dirty="0"/>
          </a:p>
        </p:txBody>
      </p:sp>
      <p:cxnSp>
        <p:nvCxnSpPr>
          <p:cNvPr id="2051" name="Elbow Connector 2050"/>
          <p:cNvCxnSpPr>
            <a:endCxn id="34" idx="2"/>
          </p:cNvCxnSpPr>
          <p:nvPr/>
        </p:nvCxnSpPr>
        <p:spPr>
          <a:xfrm flipV="1">
            <a:off x="4914900" y="1988127"/>
            <a:ext cx="857250" cy="640773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5124450" y="2209800"/>
            <a:ext cx="1295400" cy="82088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dirty="0" smtClean="0">
                <a:solidFill>
                  <a:schemeClr val="tx1"/>
                </a:solidFill>
              </a:rPr>
              <a:t>Final Review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053" name="Straight Arrow Connector 2052"/>
          <p:cNvCxnSpPr>
            <a:stCxn id="34" idx="1"/>
            <a:endCxn id="35" idx="3"/>
          </p:cNvCxnSpPr>
          <p:nvPr/>
        </p:nvCxnSpPr>
        <p:spPr>
          <a:xfrm flipH="1">
            <a:off x="4914900" y="1721427"/>
            <a:ext cx="209550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5" name="Straight Arrow Connector 2054"/>
          <p:cNvCxnSpPr>
            <a:stCxn id="35" idx="2"/>
            <a:endCxn id="6" idx="0"/>
          </p:cNvCxnSpPr>
          <p:nvPr/>
        </p:nvCxnSpPr>
        <p:spPr>
          <a:xfrm>
            <a:off x="4267200" y="1988127"/>
            <a:ext cx="0" cy="221673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ounded Rectangle 41"/>
          <p:cNvSpPr/>
          <p:nvPr/>
        </p:nvSpPr>
        <p:spPr>
          <a:xfrm>
            <a:off x="5124450" y="33909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Communications</a:t>
            </a:r>
            <a:endParaRPr lang="en-US" sz="105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6623772" y="4090555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President</a:t>
            </a:r>
          </a:p>
          <a:p>
            <a:pPr algn="ctr"/>
            <a:r>
              <a:rPr lang="en-US" sz="1400" b="1" dirty="0" smtClean="0"/>
              <a:t>Approval</a:t>
            </a:r>
            <a:endParaRPr lang="en-US" sz="1400" b="1" dirty="0"/>
          </a:p>
        </p:txBody>
      </p:sp>
      <p:sp>
        <p:nvSpPr>
          <p:cNvPr id="44" name="Rounded Rectangle 43"/>
          <p:cNvSpPr/>
          <p:nvPr/>
        </p:nvSpPr>
        <p:spPr>
          <a:xfrm>
            <a:off x="6623772" y="48006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Vice President</a:t>
            </a:r>
          </a:p>
          <a:p>
            <a:pPr algn="ctr"/>
            <a:r>
              <a:rPr lang="en-US" sz="1050" b="1" dirty="0" smtClean="0"/>
              <a:t>Approval</a:t>
            </a:r>
            <a:endParaRPr lang="en-US" sz="1050" b="1" dirty="0"/>
          </a:p>
        </p:txBody>
      </p:sp>
      <p:cxnSp>
        <p:nvCxnSpPr>
          <p:cNvPr id="2057" name="Straight Arrow Connector 2056"/>
          <p:cNvCxnSpPr>
            <a:stCxn id="7" idx="2"/>
            <a:endCxn id="42" idx="0"/>
          </p:cNvCxnSpPr>
          <p:nvPr/>
        </p:nvCxnSpPr>
        <p:spPr>
          <a:xfrm>
            <a:off x="5772150" y="3030682"/>
            <a:ext cx="0" cy="3602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ounded Rectangle 46"/>
          <p:cNvSpPr/>
          <p:nvPr/>
        </p:nvSpPr>
        <p:spPr>
          <a:xfrm>
            <a:off x="6623772" y="3390900"/>
            <a:ext cx="1295400" cy="533400"/>
          </a:xfrm>
          <a:prstGeom prst="roundRect">
            <a:avLst>
              <a:gd name="adj" fmla="val 50000"/>
            </a:avLst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Communications</a:t>
            </a:r>
            <a:endParaRPr lang="en-US" sz="1050" b="1" dirty="0"/>
          </a:p>
        </p:txBody>
      </p:sp>
      <p:cxnSp>
        <p:nvCxnSpPr>
          <p:cNvPr id="2061" name="Elbow Connector 2060"/>
          <p:cNvCxnSpPr>
            <a:stCxn id="42" idx="2"/>
            <a:endCxn id="44" idx="2"/>
          </p:cNvCxnSpPr>
          <p:nvPr/>
        </p:nvCxnSpPr>
        <p:spPr>
          <a:xfrm rot="16200000" flipH="1">
            <a:off x="5816961" y="3879489"/>
            <a:ext cx="1409700" cy="1499322"/>
          </a:xfrm>
          <a:prstGeom prst="bentConnector3">
            <a:avLst>
              <a:gd name="adj1" fmla="val 116216"/>
            </a:avLst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3" name="Straight Arrow Connector 2062"/>
          <p:cNvCxnSpPr>
            <a:stCxn id="44" idx="0"/>
            <a:endCxn id="43" idx="2"/>
          </p:cNvCxnSpPr>
          <p:nvPr/>
        </p:nvCxnSpPr>
        <p:spPr>
          <a:xfrm flipV="1">
            <a:off x="7271472" y="4623955"/>
            <a:ext cx="0" cy="1766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Straight Arrow Connector 2068"/>
          <p:cNvCxnSpPr>
            <a:stCxn id="43" idx="0"/>
          </p:cNvCxnSpPr>
          <p:nvPr/>
        </p:nvCxnSpPr>
        <p:spPr>
          <a:xfrm flipV="1">
            <a:off x="7271472" y="3924299"/>
            <a:ext cx="0" cy="166256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1" name="Straight Arrow Connector 2070"/>
          <p:cNvCxnSpPr>
            <a:stCxn id="47" idx="0"/>
            <a:endCxn id="8" idx="2"/>
          </p:cNvCxnSpPr>
          <p:nvPr/>
        </p:nvCxnSpPr>
        <p:spPr>
          <a:xfrm flipV="1">
            <a:off x="7271472" y="3030682"/>
            <a:ext cx="0" cy="36021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2995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Admin-Dad</dc:creator>
  <cp:lastModifiedBy>Admin-Dad</cp:lastModifiedBy>
  <cp:revision>7</cp:revision>
  <dcterms:created xsi:type="dcterms:W3CDTF">2015-01-22T03:12:13Z</dcterms:created>
  <dcterms:modified xsi:type="dcterms:W3CDTF">2015-01-22T04:32:46Z</dcterms:modified>
</cp:coreProperties>
</file>